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/ref/request-response</a:t>
            </a:r>
            <a:r>
              <a:rPr lang="en-US" dirty="0"/>
              <a:t>/#</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/topics/templates</a:t>
            </a:r>
            <a:r>
              <a:rPr lang="en-US" dirty="0"/>
              <a:t>/</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/ref/templates/language</a:t>
            </a:r>
            <a:r>
              <a:rPr lang="en-US" dirty="0"/>
              <a:t>/</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/ref/</a:t>
            </a:r>
            <a:r>
              <a:rPr lang="en-US" dirty="0" err="1" smtClean="0"/>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smtClean="0"/>
              <a:t>docs.djangoproject.com</a:t>
            </a:r>
            <a:r>
              <a:rPr lang="en-US" dirty="0" smtClean="0"/>
              <a:t>/</a:t>
            </a:r>
            <a:r>
              <a:rPr lang="en-US" dirty="0" err="1" smtClean="0"/>
              <a:t>en</a:t>
            </a:r>
            <a:r>
              <a:rPr lang="en-US" dirty="0" smtClean="0"/>
              <a:t>/</a:t>
            </a:r>
            <a:r>
              <a:rPr lang="hr-HR" smtClean="0"/>
              <a:t>3.0</a:t>
            </a:r>
            <a:r>
              <a:rPr lang="en-US" smtClean="0"/>
              <a:t>/topics/http/</a:t>
            </a:r>
            <a:r>
              <a:rPr lang="en-US" dirty="0" err="1" smtClean="0"/>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smtClean="0">
                <a:solidFill>
                  <a:srgbClr val="400BD9"/>
                </a:solidFill>
                <a:latin typeface="Courier" charset="0"/>
                <a:ea typeface="Courier" charset="0"/>
                <a:cs typeface="Courier" charset="0"/>
              </a:rPr>
              <a:t>docs.djangoproject.com</a:t>
            </a:r>
            <a:r>
              <a:rPr lang="en-US" dirty="0" smtClean="0">
                <a:solidFill>
                  <a:srgbClr val="400BD9"/>
                </a:solidFill>
                <a:latin typeface="Courier" charset="0"/>
                <a:ea typeface="Courier" charset="0"/>
                <a:cs typeface="Courier" charset="0"/>
              </a:rPr>
              <a:t>/</a:t>
            </a:r>
            <a:r>
              <a:rPr lang="en-US" dirty="0" err="1" smtClean="0">
                <a:solidFill>
                  <a:srgbClr val="400BD9"/>
                </a:solidFill>
                <a:latin typeface="Courier" charset="0"/>
                <a:ea typeface="Courier" charset="0"/>
                <a:cs typeface="Courier" charset="0"/>
              </a:rPr>
              <a:t>en</a:t>
            </a:r>
            <a:r>
              <a:rPr lang="en-US" dirty="0" smtClean="0">
                <a:solidFill>
                  <a:srgbClr val="400BD9"/>
                </a:solidFill>
                <a:latin typeface="Courier" charset="0"/>
                <a:ea typeface="Courier" charset="0"/>
                <a:cs typeface="Courier" charset="0"/>
              </a:rPr>
              <a:t>/3.0/topics/http/</a:t>
            </a:r>
            <a:r>
              <a:rPr lang="en-US" dirty="0" err="1" smtClean="0">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2753</TotalTime>
  <Words>4115</Words>
  <Application>Microsoft Macintosh PowerPoint</Application>
  <PresentationFormat>Widescreen</PresentationFormat>
  <Paragraphs>806</Paragraphs>
  <Slides>65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189</cp:revision>
  <dcterms:created xsi:type="dcterms:W3CDTF">2019-01-19T02:12:54Z</dcterms:created>
  <dcterms:modified xsi:type="dcterms:W3CDTF">2020-01-20T16:12:54Z</dcterms:modified>
</cp:coreProperties>
</file>